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Інтернет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–проект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обласної ліги старшокласників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Ми-</a:t>
            </a: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патріоти Черкащини»</a:t>
            </a:r>
            <a:b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підпроект-</a:t>
            </a:r>
            <a:r>
              <a:rPr lang="uk-UA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«Бути </a:t>
            </a:r>
            <a:r>
              <a:rPr lang="uk-UA" sz="2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здоровим-</a:t>
            </a:r>
            <a: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це здорово</a:t>
            </a:r>
            <a:r>
              <a:rPr lang="uk-UA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512168"/>
          </a:xfrm>
        </p:spPr>
        <p:txBody>
          <a:bodyPr>
            <a:no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Зеленьківська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загальноосвітня школа І-ІІ ступенів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Тальнівської міської ради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Черкаської області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3 клас фото\20210203_1336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0" r="19560"/>
          <a:stretch/>
        </p:blipFill>
        <p:spPr bwMode="auto">
          <a:xfrm rot="6164087">
            <a:off x="6304534" y="2665425"/>
            <a:ext cx="2438400" cy="183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конкурс\DSCN4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448" y="2190275"/>
            <a:ext cx="2010312" cy="150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Леонідович\20200910_1046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8" t="26134" r="2178" b="20340"/>
          <a:stretch/>
        </p:blipFill>
        <p:spPr bwMode="auto">
          <a:xfrm>
            <a:off x="5004048" y="2365073"/>
            <a:ext cx="1768177" cy="199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726">
            <a:off x="2263873" y="2958888"/>
            <a:ext cx="2615185" cy="1919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Вже багато років поспіль в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Зеленьківській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ЗОШ І-ІІ ступенів у вересні проходить Олімпійський тиждень та Олімпійський урок.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        Олімпійський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тиждень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у нашій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школі-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це ряд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спортивно-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виховних заходів, які мають різні види та форми і проводиться з метою пропагування здорового способу життя.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Леонідович\20200910_1046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1" b="25799"/>
          <a:stretch/>
        </p:blipFill>
        <p:spPr bwMode="auto">
          <a:xfrm>
            <a:off x="321256" y="4031023"/>
            <a:ext cx="2228850" cy="2477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Леонідович\20200910_1046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1" b="23963"/>
          <a:stretch/>
        </p:blipFill>
        <p:spPr bwMode="auto">
          <a:xfrm>
            <a:off x="357115" y="1559408"/>
            <a:ext cx="1967858" cy="238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Леонідович\20200910_1047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16733" r="-2236" b="16672"/>
          <a:stretch/>
        </p:blipFill>
        <p:spPr bwMode="auto">
          <a:xfrm>
            <a:off x="2843808" y="2780972"/>
            <a:ext cx="2199708" cy="3091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Леонідович\20200910_1049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1" b="11880"/>
          <a:stretch/>
        </p:blipFill>
        <p:spPr bwMode="auto">
          <a:xfrm>
            <a:off x="7038430" y="1588209"/>
            <a:ext cx="1885950" cy="270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Леонідович\20200910_1050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8" b="25952"/>
          <a:stretch/>
        </p:blipFill>
        <p:spPr bwMode="auto">
          <a:xfrm>
            <a:off x="7038429" y="4501888"/>
            <a:ext cx="1885950" cy="193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Леонідович\20200910_1050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2" y="1665762"/>
            <a:ext cx="1646164" cy="3474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0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387" y="548680"/>
            <a:ext cx="8229600" cy="1008112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Туристично-</a:t>
            </a: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краєзнавче свято - це весело, </a:t>
            </a:r>
            <a:r>
              <a:rPr lang="uk-UA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пізнавально</a:t>
            </a: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спортивно і цікаво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конкурс\DSCN4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314" y="3933056"/>
            <a:ext cx="2641021" cy="1980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конкурс\DSCN4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71306"/>
            <a:ext cx="1656184" cy="1242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конкурс\DSCN4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06" y="1680067"/>
            <a:ext cx="2609744" cy="195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конкурс\DSCN43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3" y="1772816"/>
            <a:ext cx="2536024" cy="1902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конкурс\DSCN43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55" y="4780887"/>
            <a:ext cx="2390615" cy="1793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конкурс\DSCN43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62997"/>
            <a:ext cx="2410806" cy="180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конкурс\DSCN43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72" y="3933055"/>
            <a:ext cx="2641023" cy="1980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2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робота на 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свіжому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сила та краса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3 клас фото\20210203_1308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58"/>
          <a:stretch/>
        </p:blipFill>
        <p:spPr bwMode="auto">
          <a:xfrm rot="5400000">
            <a:off x="2668251" y="3139969"/>
            <a:ext cx="4029367" cy="295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3 клас фото\20210203_1332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t="-2089" r="42107" b="2089"/>
          <a:stretch/>
        </p:blipFill>
        <p:spPr bwMode="auto">
          <a:xfrm rot="5570885">
            <a:off x="6553546" y="490524"/>
            <a:ext cx="2518637" cy="218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3 клас фото\20210203_1337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7209"/>
          <a:stretch/>
        </p:blipFill>
        <p:spPr bwMode="auto">
          <a:xfrm rot="5400000">
            <a:off x="5779967" y="3459874"/>
            <a:ext cx="3718425" cy="2533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3 клас фото\20210203_1336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r="17957"/>
          <a:stretch/>
        </p:blipFill>
        <p:spPr bwMode="auto">
          <a:xfrm rot="5400000">
            <a:off x="-58831" y="3372804"/>
            <a:ext cx="3535405" cy="256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3 клас фото\20210203_1330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23574"/>
          <a:stretch/>
        </p:blipFill>
        <p:spPr bwMode="auto">
          <a:xfrm rot="5105009">
            <a:off x="147193" y="615105"/>
            <a:ext cx="2469023" cy="1883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2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Козацький гарт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6" y="1196752"/>
            <a:ext cx="2927437" cy="214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9431"/>
            <a:ext cx="2930550" cy="2148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18" y="3523160"/>
            <a:ext cx="2581076" cy="242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06" y="1725199"/>
            <a:ext cx="1986551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46" y="4158978"/>
            <a:ext cx="2448272" cy="2208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6080"/>
            <a:ext cx="2736304" cy="2521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71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46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Інтернет –проект обласної ліги старшокласників  «Ми- патріоти Черкащини» (підпроект- «Бути здоровим- це здорово»)</vt:lpstr>
      <vt:lpstr> Вже багато років поспіль в Зеленьківській ЗОШ І-ІІ ступенів у вересні проходить Олімпійський тиждень та Олімпійський урок.          Олімпійський тиждень у нашій школі- це ряд спортивно- виховних заходів, які мають різні види та форми і проводиться з метою пропагування здорового способу життя.</vt:lpstr>
      <vt:lpstr>Туристично- краєзнавче свято - це весело, пізнавально, спортивно і цікаво</vt:lpstr>
      <vt:lpstr> Творча робота на  свіжому повітрі- здоров`я, сила та краса </vt:lpstr>
      <vt:lpstr>Козацький гарт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 –проект обласної ліги старшокласників  «Ми- патріоти Черкащини» (підпроект- «Бути здоровим- це здорово»)</dc:title>
  <dc:creator>Администратор</dc:creator>
  <cp:lastModifiedBy>Администратор</cp:lastModifiedBy>
  <cp:revision>12</cp:revision>
  <dcterms:created xsi:type="dcterms:W3CDTF">2021-03-22T07:29:49Z</dcterms:created>
  <dcterms:modified xsi:type="dcterms:W3CDTF">2021-03-22T09:44:08Z</dcterms:modified>
</cp:coreProperties>
</file>